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1" r:id="rId4"/>
    <p:sldId id="359" r:id="rId5"/>
    <p:sldId id="263" r:id="rId6"/>
    <p:sldId id="371" r:id="rId7"/>
    <p:sldId id="372" r:id="rId8"/>
    <p:sldId id="360" r:id="rId9"/>
    <p:sldId id="276" r:id="rId10"/>
    <p:sldId id="369" r:id="rId11"/>
    <p:sldId id="366" r:id="rId12"/>
    <p:sldId id="373" r:id="rId13"/>
    <p:sldId id="374" r:id="rId14"/>
    <p:sldId id="375" r:id="rId15"/>
    <p:sldId id="376" r:id="rId16"/>
    <p:sldId id="378" r:id="rId17"/>
    <p:sldId id="377" r:id="rId18"/>
    <p:sldId id="367" r:id="rId19"/>
    <p:sldId id="368" r:id="rId20"/>
    <p:sldId id="379" r:id="rId21"/>
    <p:sldId id="264" r:id="rId22"/>
    <p:sldId id="266" r:id="rId23"/>
    <p:sldId id="356" r:id="rId24"/>
    <p:sldId id="380" r:id="rId25"/>
    <p:sldId id="381" r:id="rId26"/>
    <p:sldId id="362" r:id="rId27"/>
    <p:sldId id="267" r:id="rId28"/>
    <p:sldId id="274" r:id="rId29"/>
    <p:sldId id="3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6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2/14/23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mmer_Camp_2023/tree/main/Day_Two/Transferring_your_data/slides" TargetMode="External"/><Relationship Id="rId2" Type="http://schemas.openxmlformats.org/officeDocument/2006/relationships/hyperlink" Target="https://www.colorado.edu/r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Transferring Your Data 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083766" y="565366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Brandon Reyes</a:t>
            </a: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brre2566@colorado.edu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2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Summer_Camp_2023/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Day_Two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</a:t>
            </a:r>
            <a:r>
              <a:rPr lang="en-US" sz="2400" spc="-20" dirty="0" err="1">
                <a:latin typeface="Helvetica" pitchFamily="2" charset="0"/>
                <a:cs typeface="Tahoma"/>
                <a:hlinkClick r:id="rId3"/>
              </a:rPr>
              <a:t>Transferring_your_data</a:t>
            </a:r>
            <a:r>
              <a:rPr lang="en-US" sz="2400" spc="-20" dirty="0">
                <a:latin typeface="Helvetica" pitchFamily="2" charset="0"/>
                <a:cs typeface="Tahoma"/>
                <a:hlinkClick r:id="rId3"/>
              </a:rPr>
              <a:t>/slides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 interface)</a:t>
            </a:r>
          </a:p>
          <a:p>
            <a:pPr lvl="1"/>
            <a:r>
              <a:rPr lang="en-US" sz="2600" dirty="0"/>
              <a:t>Globus (GUI interface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RSYNV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2/14/23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11721</TotalTime>
  <Words>1604</Words>
  <Application>Microsoft Macintosh PowerPoint</Application>
  <PresentationFormat>Widescreen</PresentationFormat>
  <Paragraphs>322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Transferring Your Data </vt:lpstr>
      <vt:lpstr>PowerPoint Presentation</vt:lpstr>
      <vt:lpstr>Outline</vt:lpstr>
      <vt:lpstr>Accessing Data on RC Resources</vt:lpstr>
      <vt:lpstr>Access through the Command Line</vt:lpstr>
      <vt:lpstr>General Filesystem Structure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Command line option - mounting</vt:lpstr>
      <vt:lpstr>GUI based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The PetaLibrary</vt:lpstr>
      <vt:lpstr>Sharing Data</vt:lpstr>
      <vt:lpstr>Unix Groups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627</cp:revision>
  <dcterms:created xsi:type="dcterms:W3CDTF">2019-04-12T06:07:02Z</dcterms:created>
  <dcterms:modified xsi:type="dcterms:W3CDTF">2023-05-18T21:16:57Z</dcterms:modified>
</cp:coreProperties>
</file>